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69" r:id="rId3"/>
    <p:sldId id="274" r:id="rId4"/>
    <p:sldId id="288" r:id="rId5"/>
    <p:sldId id="289" r:id="rId6"/>
    <p:sldId id="260" r:id="rId7"/>
    <p:sldId id="291" r:id="rId8"/>
    <p:sldId id="292" r:id="rId9"/>
    <p:sldId id="263" r:id="rId10"/>
    <p:sldId id="265" r:id="rId11"/>
    <p:sldId id="266" r:id="rId12"/>
    <p:sldId id="277" r:id="rId13"/>
    <p:sldId id="282" r:id="rId14"/>
    <p:sldId id="271" r:id="rId1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3A59C0A5-8350-4928-8517-F841D15A1B7B}">
          <p14:sldIdLst>
            <p14:sldId id="258"/>
            <p14:sldId id="269"/>
            <p14:sldId id="274"/>
            <p14:sldId id="288"/>
            <p14:sldId id="289"/>
            <p14:sldId id="260"/>
            <p14:sldId id="291"/>
            <p14:sldId id="292"/>
            <p14:sldId id="263"/>
            <p14:sldId id="265"/>
            <p14:sldId id="266"/>
            <p14:sldId id="277"/>
            <p14:sldId id="282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A5A5"/>
    <a:srgbClr val="CC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09" autoAdjust="0"/>
    <p:restoredTop sz="89095" autoAdjust="0"/>
  </p:normalViewPr>
  <p:slideViewPr>
    <p:cSldViewPr snapToGrid="0">
      <p:cViewPr varScale="1">
        <p:scale>
          <a:sx n="54" d="100"/>
          <a:sy n="54" d="100"/>
        </p:scale>
        <p:origin x="830" y="53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156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42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我们从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20NG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数据集中构造了一些不同百分比的噪声数据集，因为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20NG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本身就有一些标签组。为了使有噪声的数据集更接近真实，将错误标记的样本都从相同的标签组中选取，如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131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5657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008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7930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973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1028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FDCNews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数据集由复旦大学提供，包含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个大类的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9833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条中文新闻。</a:t>
            </a:r>
            <a:r>
              <a:rPr lang="zh-CN" alt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：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THUCNews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数据集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是清华大学采集的中文新闻分类数据集。我们构建了一个包含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39000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条新闻的子集，平均分为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个新闻类别。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DBPedia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这是一个本体分类数据集，有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63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万个样本，分为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个类。我们随机选择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50000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个样本来组成我们的实验数据集。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News dataset2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是由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Xiang Zhang (Zhang, Zhao, and LeCun 2015)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构建的，包含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127600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个样本。在我们的实验中，我们选择了一个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50000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个样本的子集。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20NG dataset1 (bydata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版本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是一个英文新闻数据集，包含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18846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个文档，平均分为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个不同的类别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1660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99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043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262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247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95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51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884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41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223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299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9571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8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2021/1/11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35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603050405020304" pitchFamily="18" charset="0"/>
        <a:buChar char="─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10261936" y="308328"/>
              <a:ext cx="19300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6"/>
            <a:srcRect b="41473"/>
            <a:stretch/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7"/>
            <a:srcRect b="25639"/>
            <a:stretch/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304655"/>
            <a:ext cx="12192000" cy="4490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1847" y="1785880"/>
            <a:ext cx="3944527" cy="329625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3A694A7C-C4A4-4D76-B2F7-D6EAF7ACC91B}"/>
              </a:ext>
            </a:extLst>
          </p:cNvPr>
          <p:cNvSpPr txBox="1"/>
          <p:nvPr/>
        </p:nvSpPr>
        <p:spPr>
          <a:xfrm>
            <a:off x="4830418" y="2323134"/>
            <a:ext cx="7244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Label Confusion Learning to Enhance Text Classification Models</a:t>
            </a:r>
            <a:r>
              <a:rPr lang="zh-CN" altLang="en-US" sz="2400" dirty="0"/>
              <a:t>（</a:t>
            </a:r>
            <a:r>
              <a:rPr lang="en-US" altLang="zh-CN" sz="2400" dirty="0"/>
              <a:t>AAAI 2021 </a:t>
            </a:r>
            <a:r>
              <a:rPr lang="zh-CN" altLang="en-US" sz="2400" dirty="0"/>
              <a:t>）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8F477F7-4847-491A-B004-0308CAF7CDFE}"/>
              </a:ext>
            </a:extLst>
          </p:cNvPr>
          <p:cNvSpPr txBox="1"/>
          <p:nvPr/>
        </p:nvSpPr>
        <p:spPr>
          <a:xfrm>
            <a:off x="7434470" y="4073201"/>
            <a:ext cx="1093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彭展望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447D4DE-4B98-46F5-8D8C-96038B1FBB90}"/>
              </a:ext>
            </a:extLst>
          </p:cNvPr>
          <p:cNvSpPr txBox="1"/>
          <p:nvPr/>
        </p:nvSpPr>
        <p:spPr>
          <a:xfrm>
            <a:off x="4830418" y="5268045"/>
            <a:ext cx="7096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Code:https://github.com/beyondguo/label_confusion_learning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529839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E248569F-2D3F-451E-8438-26634B2B9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Experiment</a:t>
            </a:r>
            <a:endParaRPr lang="zh-CN" altLang="en-US" sz="44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CEDA9C6-F8D2-4BCC-93E3-EE5FAF9B7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125" y="1893621"/>
            <a:ext cx="11353800" cy="435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74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A9E83C-0D21-4349-8C4F-756241656C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33FCABD-AFF8-4689-A857-4641C304D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88032"/>
            <a:ext cx="12192000" cy="411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22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A9E83C-0D21-4349-8C4F-756241656C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116A189-FE4C-4956-ADC0-C58159B75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066" y="1393426"/>
            <a:ext cx="10124364" cy="527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089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A9E83C-0D21-4349-8C4F-756241656C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19813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Experiment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5B9F25E-FFF2-4355-BE27-F36E954FC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6232"/>
            <a:ext cx="12192000" cy="331526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97631BE-BBE6-4001-AB86-71C398885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3100" y="4303860"/>
            <a:ext cx="6181970" cy="249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50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A6EAA69-8BAE-4703-9866-614CADA35A05}"/>
              </a:ext>
            </a:extLst>
          </p:cNvPr>
          <p:cNvSpPr txBox="1"/>
          <p:nvPr/>
        </p:nvSpPr>
        <p:spPr>
          <a:xfrm>
            <a:off x="4798244" y="3013501"/>
            <a:ext cx="3073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/>
              <a:t>Thanks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764473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149888-B93E-4090-A5C6-C1812100E23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51322" y="1675843"/>
            <a:ext cx="10515600" cy="4859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000" b="0" dirty="0">
                <a:solidFill>
                  <a:schemeClr val="tx1"/>
                </a:solidFill>
              </a:rPr>
              <a:t>Introduction</a:t>
            </a:r>
          </a:p>
          <a:p>
            <a:pPr marL="0" indent="0">
              <a:buNone/>
            </a:pPr>
            <a:r>
              <a:rPr lang="en-US" altLang="zh-CN" sz="4000" b="0" dirty="0">
                <a:solidFill>
                  <a:schemeClr val="tx1"/>
                </a:solidFill>
              </a:rPr>
              <a:t>Method</a:t>
            </a:r>
          </a:p>
          <a:p>
            <a:pPr marL="0" indent="0">
              <a:buNone/>
            </a:pPr>
            <a:r>
              <a:rPr lang="en-US" altLang="zh-CN" sz="4000" b="0" dirty="0">
                <a:solidFill>
                  <a:schemeClr val="tx1"/>
                </a:solidFill>
              </a:rPr>
              <a:t>Experiment</a:t>
            </a:r>
          </a:p>
          <a:p>
            <a:pPr marL="0" indent="0">
              <a:buNone/>
            </a:pPr>
            <a:r>
              <a:rPr lang="en-US" altLang="zh-CN" sz="4000" b="0" dirty="0">
                <a:solidFill>
                  <a:schemeClr val="tx1"/>
                </a:solidFill>
              </a:rPr>
              <a:t>Conclusion</a:t>
            </a:r>
          </a:p>
          <a:p>
            <a:pPr marL="0" indent="0">
              <a:buNone/>
            </a:pPr>
            <a:endParaRPr lang="zh-CN" altLang="en-US" sz="2400" b="0" dirty="0">
              <a:solidFill>
                <a:schemeClr val="tx1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78CF13F-C129-4929-88BA-272FB13F8E85}"/>
              </a:ext>
            </a:extLst>
          </p:cNvPr>
          <p:cNvSpPr txBox="1"/>
          <p:nvPr/>
        </p:nvSpPr>
        <p:spPr>
          <a:xfrm>
            <a:off x="793423" y="791852"/>
            <a:ext cx="106051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ea typeface="华康俪金黑W8(P)" panose="020B0800000000000000" pitchFamily="34" charset="-122"/>
                <a:cs typeface="Times New Roman" panose="02020603050405020304" pitchFamily="18" charset="0"/>
              </a:rPr>
              <a:t>Outline</a:t>
            </a:r>
            <a:endParaRPr lang="zh-CN" altLang="en-US" sz="4400" b="1" dirty="0">
              <a:solidFill>
                <a:srgbClr val="002060"/>
              </a:solidFill>
              <a:effectLst>
                <a:glow rad="63500">
                  <a:schemeClr val="bg1"/>
                </a:glow>
                <a:reflection blurRad="6350" stA="55000" endA="300" endPos="35000" dir="5400000" sy="-100000" algn="bl" rotWithShape="0"/>
              </a:effectLst>
              <a:ea typeface="华康俪金黑W8(P)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24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Introduction</a:t>
            </a:r>
            <a:endParaRPr lang="zh-CN" altLang="en-US" sz="4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9A0625C-EDE1-4D40-925F-7137968489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973"/>
          <a:stretch/>
        </p:blipFill>
        <p:spPr>
          <a:xfrm>
            <a:off x="1600128" y="2894454"/>
            <a:ext cx="9239250" cy="232456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DAD1CD07-5A8A-47D0-80CB-1B6A51C8D119}"/>
              </a:ext>
            </a:extLst>
          </p:cNvPr>
          <p:cNvSpPr/>
          <p:nvPr/>
        </p:nvSpPr>
        <p:spPr>
          <a:xfrm>
            <a:off x="614277" y="1889623"/>
            <a:ext cx="1601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One-hot label:</a:t>
            </a:r>
          </a:p>
        </p:txBody>
      </p:sp>
    </p:spTree>
    <p:extLst>
      <p:ext uri="{BB962C8B-B14F-4D97-AF65-F5344CB8AC3E}">
        <p14:creationId xmlns:p14="http://schemas.microsoft.com/office/powerpoint/2010/main" val="2692977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Introduction</a:t>
            </a:r>
            <a:endParaRPr lang="zh-CN" altLang="en-US" sz="4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1AC21BE-9B7D-4FAE-AA18-23456DBDE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178" y="2876622"/>
            <a:ext cx="9105900" cy="268605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38C7A732-B0F2-4044-9446-CA44EF174124}"/>
              </a:ext>
            </a:extLst>
          </p:cNvPr>
          <p:cNvSpPr/>
          <p:nvPr/>
        </p:nvSpPr>
        <p:spPr>
          <a:xfrm>
            <a:off x="364235" y="1800545"/>
            <a:ext cx="3993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LDL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Label Distribution Learning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406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Introduction</a:t>
            </a:r>
            <a:endParaRPr lang="zh-CN" altLang="en-US" sz="4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EB1A389-221E-4475-96E5-740A92801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337" y="1814870"/>
            <a:ext cx="9077325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525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A3C4CD-6DD2-4C65-A08E-E9D64CB82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70364"/>
            <a:ext cx="12191999" cy="482600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Method</a:t>
            </a:r>
            <a:endParaRPr lang="zh-CN" altLang="en-US" sz="44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2230B995-1711-46F3-96BF-C6CD2D1C1E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606" y="3429000"/>
            <a:ext cx="4171950" cy="130492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01940FE-ED56-4246-80AB-F10BEC094B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613" y="3051545"/>
            <a:ext cx="3099032" cy="1781281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8296EA34-2A13-4F40-B1E4-D8355BF841C0}"/>
              </a:ext>
            </a:extLst>
          </p:cNvPr>
          <p:cNvSpPr/>
          <p:nvPr/>
        </p:nvSpPr>
        <p:spPr>
          <a:xfrm>
            <a:off x="1027138" y="1971650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Goal:</a:t>
            </a:r>
          </a:p>
        </p:txBody>
      </p:sp>
    </p:spTree>
    <p:extLst>
      <p:ext uri="{BB962C8B-B14F-4D97-AF65-F5344CB8AC3E}">
        <p14:creationId xmlns:p14="http://schemas.microsoft.com/office/powerpoint/2010/main" val="482071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A3C4CD-6DD2-4C65-A08E-E9D64CB82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70364"/>
            <a:ext cx="12191999" cy="482600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Method</a:t>
            </a:r>
            <a:endParaRPr lang="zh-CN" altLang="en-US" sz="4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99D4519-C61C-4D2E-A6A5-1FFF67BC5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8799"/>
            <a:ext cx="7187807" cy="367011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B3AC10E-F192-4E5F-AA09-27BF1CE01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7807" y="3117689"/>
            <a:ext cx="4142397" cy="161255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EF7E3A5-6A8C-4D63-92C7-642DD5D98B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4007" y="5098162"/>
            <a:ext cx="4407075" cy="112149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A876AE23-DD3C-4D2C-8710-2D0D9C39C31A}"/>
              </a:ext>
            </a:extLst>
          </p:cNvPr>
          <p:cNvSpPr/>
          <p:nvPr/>
        </p:nvSpPr>
        <p:spPr>
          <a:xfrm>
            <a:off x="6752214" y="2166566"/>
            <a:ext cx="1777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Predictor: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800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A3C4CD-6DD2-4C65-A08E-E9D64CB824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70364"/>
            <a:ext cx="12191999" cy="482600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Method</a:t>
            </a:r>
            <a:endParaRPr lang="zh-CN" altLang="en-US" sz="4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99D4519-C61C-4D2E-A6A5-1FFF67BC5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8799"/>
            <a:ext cx="7187807" cy="367011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8983A57-E4B6-421C-8B5D-8ECFE11BF70D}"/>
              </a:ext>
            </a:extLst>
          </p:cNvPr>
          <p:cNvSpPr/>
          <p:nvPr/>
        </p:nvSpPr>
        <p:spPr>
          <a:xfrm>
            <a:off x="7187807" y="1619467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LCM: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BC659CB-D1B2-455F-8A47-F469DE3F6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7916" y="2257367"/>
            <a:ext cx="3608383" cy="166130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F6453C0-615C-4EED-A75D-8D3B8C9AE0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1705" y="4560959"/>
            <a:ext cx="3559805" cy="118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06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C1F676-6B2A-4CA6-9D6B-3C6C179ED8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9938"/>
            <a:ext cx="12192000" cy="484187"/>
          </a:xfrm>
        </p:spPr>
        <p:txBody>
          <a:bodyPr>
            <a:normAutofit fontScale="90000"/>
          </a:bodyPr>
          <a:lstStyle/>
          <a:p>
            <a:r>
              <a:rPr lang="en-US" altLang="zh-CN" sz="4400" dirty="0"/>
              <a:t>Experiment</a:t>
            </a:r>
            <a:endParaRPr lang="zh-CN" altLang="en-US" sz="44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123B530-764C-4192-B530-19CD220AD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22" y="1847746"/>
            <a:ext cx="8848299" cy="453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12265</TotalTime>
  <Words>300</Words>
  <Application>Microsoft Office PowerPoint</Application>
  <PresentationFormat>宽屏</PresentationFormat>
  <Paragraphs>42</Paragraphs>
  <Slides>14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3" baseType="lpstr">
      <vt:lpstr>等线</vt:lpstr>
      <vt:lpstr>华康俪金黑W8(P)</vt:lpstr>
      <vt:lpstr>宋体</vt:lpstr>
      <vt:lpstr>Arial</vt:lpstr>
      <vt:lpstr>Bahnschrift Condensed</vt:lpstr>
      <vt:lpstr>Gill Sans Ultra Bold</vt:lpstr>
      <vt:lpstr>Times New Roman</vt:lpstr>
      <vt:lpstr>Wingdings</vt:lpstr>
      <vt:lpstr>Office 主题​​</vt:lpstr>
      <vt:lpstr>PowerPoint 演示文稿</vt:lpstr>
      <vt:lpstr>PowerPoint 演示文稿</vt:lpstr>
      <vt:lpstr>Introduction</vt:lpstr>
      <vt:lpstr>Introduction</vt:lpstr>
      <vt:lpstr>Introduction</vt:lpstr>
      <vt:lpstr>Method</vt:lpstr>
      <vt:lpstr>Method</vt:lpstr>
      <vt:lpstr>Method</vt:lpstr>
      <vt:lpstr>Experiment</vt:lpstr>
      <vt:lpstr>Experiment</vt:lpstr>
      <vt:lpstr>Experiment</vt:lpstr>
      <vt:lpstr>Experiment</vt:lpstr>
      <vt:lpstr>Experiment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彭 展望</cp:lastModifiedBy>
  <cp:revision>677</cp:revision>
  <dcterms:created xsi:type="dcterms:W3CDTF">2017-04-22T07:59:29Z</dcterms:created>
  <dcterms:modified xsi:type="dcterms:W3CDTF">2021-01-12T07:36:46Z</dcterms:modified>
</cp:coreProperties>
</file>